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8" r:id="rId2"/>
    <p:sldId id="259" r:id="rId3"/>
    <p:sldId id="287" r:id="rId4"/>
    <p:sldId id="304" r:id="rId5"/>
    <p:sldId id="303" r:id="rId6"/>
    <p:sldId id="310" r:id="rId7"/>
    <p:sldId id="308" r:id="rId8"/>
    <p:sldId id="311" r:id="rId9"/>
    <p:sldId id="262" r:id="rId10"/>
    <p:sldId id="300" r:id="rId11"/>
    <p:sldId id="282" r:id="rId12"/>
    <p:sldId id="283" r:id="rId13"/>
    <p:sldId id="284" r:id="rId14"/>
    <p:sldId id="297" r:id="rId15"/>
    <p:sldId id="286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368" autoAdjust="0"/>
  </p:normalViewPr>
  <p:slideViewPr>
    <p:cSldViewPr snapToGrid="0">
      <p:cViewPr varScale="1">
        <p:scale>
          <a:sx n="99" d="100"/>
          <a:sy n="99" d="100"/>
        </p:scale>
        <p:origin x="472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912F3-B7D8-4921-9F9A-09506192228B}" type="datetimeFigureOut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3CB4D-6DB7-41C8-A38E-E37C0E499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122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5E943-ACB8-4452-ACCF-13610905196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792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3CB4D-6DB7-41C8-A38E-E37C0E49991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934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B9B8E-185E-4DCD-C188-41A53AD46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92DE0E-562A-909C-999B-5EE2158539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DB07F7E-0C79-E8CE-6A84-17E0701C9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00C308-866D-39C8-D8A3-E69F0CF03E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3CB4D-6DB7-41C8-A38E-E37C0E49991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497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F78A3-21E6-20F6-9586-BF11F5040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1D40A0B-7956-CF5A-1A12-C8648EE18F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15FEB21-AF8A-E11A-7153-C4537B4FF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8158A1-9560-6ED0-2E8C-3A858CEFA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3CB4D-6DB7-41C8-A38E-E37C0E49991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053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zh-CN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299B-4E01-4E75-A156-97D3C2D9A5E5}" type="datetime1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6A5D-0B58-4D5F-A1F3-37F484D6AA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40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304C-9AD5-4507-B6D4-4AAC4DDAA7E8}" type="datetime1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6A5D-0B58-4D5F-A1F3-37F484D6AA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650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7B72-F06B-412C-BB4C-490793E0C9CE}" type="datetime1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6A5D-0B58-4D5F-A1F3-37F484D6AA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056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95EF6-37A1-455D-8E6D-3778D4AB1F9B}" type="datetime1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6A5D-0B58-4D5F-A1F3-37F484D6AA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10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4723B-18AC-4DA1-9CF2-18771C25BB87}" type="datetime1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6A5D-0B58-4D5F-A1F3-37F484D6AA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57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FA693-53A9-47C9-A077-8A296DDC0A6C}" type="datetime1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6A5D-0B58-4D5F-A1F3-37F484D6AA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74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44C1-07E2-4F1E-A83F-4BED43B665C2}" type="datetime1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6A5D-0B58-4D5F-A1F3-37F484D6AA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721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7E28-7473-4F2A-A1ED-188F251CFDD9}" type="datetime1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6A5D-0B58-4D5F-A1F3-37F484D6AA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660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60FB-1544-429F-920F-BAB3B9583DE1}" type="datetime1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6A5D-0B58-4D5F-A1F3-37F484D6AA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079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C079-467E-4AEB-9B9D-85F76CB49C7E}" type="datetime1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6A5D-0B58-4D5F-A1F3-37F484D6AA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772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CBDAA-D366-4C6D-86D4-CA7463076AF4}" type="datetime1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6A5D-0B58-4D5F-A1F3-37F484D6AA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376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D126D-50C5-4BA2-8811-104AFEBDD93B}" type="datetime1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B6A5D-0B58-4D5F-A1F3-37F484D6AA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646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41542" y="1188791"/>
            <a:ext cx="10708913" cy="1404046"/>
          </a:xfrm>
        </p:spPr>
        <p:txBody>
          <a:bodyPr>
            <a:noAutofit/>
          </a:bodyPr>
          <a:lstStyle/>
          <a:p>
            <a:r>
              <a:rPr lang="en-US" altLang="zh-C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DiRLoc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sentanglement 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epresentation Learning for Robust Image Forgery 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alization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199" y="4137376"/>
            <a:ext cx="10515601" cy="1655762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Dependable and Secure Computing ( Early Access )</a:t>
            </a:r>
          </a:p>
          <a:p>
            <a:pPr algn="l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Authors: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Ziqi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Sheng,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Zuomin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Qu, Wei Lu,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Xiaochun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Cao,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Jiwu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Huang</a:t>
            </a:r>
          </a:p>
          <a:p>
            <a:pPr algn="l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Speaker: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Yijie Lin</a:t>
            </a:r>
          </a:p>
          <a:p>
            <a:pPr algn="l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2025/01/23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6A5D-0B58-4D5F-A1F3-37F484D6AA3D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555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B22FD0-B30A-00EE-FFC9-71D934496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(1/5)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6A5D-0B58-4D5F-A1F3-37F484D6AA3D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47CA516F-A458-82DD-5C3E-417A498EE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44" y="1489074"/>
            <a:ext cx="8552276" cy="5295408"/>
          </a:xfr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5E0C011-0A1F-A72E-3DE5-82C2D7428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485" y="73518"/>
            <a:ext cx="6734230" cy="135254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22D41C0-577E-F60C-F570-DDD965F51B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" b="-1343"/>
          <a:stretch/>
        </p:blipFill>
        <p:spPr>
          <a:xfrm>
            <a:off x="8800372" y="1717674"/>
            <a:ext cx="3177343" cy="17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11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6A5D-0B58-4D5F-A1F3-37F484D6AA3D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(2/5)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274E212-BA2A-1CF5-5278-8BB25B54B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29426"/>
            <a:ext cx="10515600" cy="1283377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A20C47B-75DD-4FD8-638D-A256AA834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485" y="73518"/>
            <a:ext cx="6734230" cy="135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5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(3/5)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6A5D-0B58-4D5F-A1F3-37F484D6AA3D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7375B3A-8753-1DCF-F275-BBE8CC2CB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2824"/>
            <a:ext cx="5598911" cy="5028652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3392EB2-0510-D369-6DC1-109E0381CF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b="-1343"/>
          <a:stretch/>
        </p:blipFill>
        <p:spPr>
          <a:xfrm>
            <a:off x="7857538" y="365125"/>
            <a:ext cx="3496262" cy="188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31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(4/5)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6A5D-0B58-4D5F-A1F3-37F484D6AA3D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C8836C0-6A51-7AB1-B380-5BDFE827E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2998"/>
            <a:ext cx="10515600" cy="419659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FD6F60-E77E-E613-7001-79843349C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485" y="73518"/>
            <a:ext cx="6734230" cy="135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15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(5/5)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6A5D-0B58-4D5F-A1F3-37F484D6AA3D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A283C25-E971-E1E4-EA33-06328B12A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796" y="1690688"/>
            <a:ext cx="7096408" cy="5030787"/>
          </a:xfrm>
        </p:spPr>
      </p:pic>
    </p:spTree>
    <p:extLst>
      <p:ext uri="{BB962C8B-B14F-4D97-AF65-F5344CB8AC3E}">
        <p14:creationId xmlns:p14="http://schemas.microsoft.com/office/powerpoint/2010/main" val="1051190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DiRLoc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Progressive Disentanglement Strategy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Artifacts Fusion Block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Generalization Performance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6A5D-0B58-4D5F-A1F3-37F484D6AA3D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692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scheme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6A5D-0B58-4D5F-A1F3-37F484D6AA3D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873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(1/2)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6A5D-0B58-4D5F-A1F3-37F484D6AA3D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9EDCCDF-89A8-A845-30FB-FB3013E18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6540" y="1690688"/>
            <a:ext cx="10578919" cy="4665662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C52DBBE-9321-9844-88B0-30B029F98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43" y="365125"/>
            <a:ext cx="4578016" cy="6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42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6EFCD-E63A-14D4-D492-8C2FA0E0D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3B698C-C18B-D958-02C4-5B57DF467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(2/2)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51ED23-7362-94AA-ACF5-851F5A81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6A5D-0B58-4D5F-A1F3-37F484D6AA3D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D2A8E4A-1BC5-A242-9833-B2A2FFDB2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8526" y="1689501"/>
            <a:ext cx="5834948" cy="5031974"/>
          </a:xfrm>
        </p:spPr>
      </p:pic>
    </p:spTree>
    <p:extLst>
      <p:ext uri="{BB962C8B-B14F-4D97-AF65-F5344CB8AC3E}">
        <p14:creationId xmlns:p14="http://schemas.microsoft.com/office/powerpoint/2010/main" val="2233020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2A68EC-9E7D-66F1-C6F4-70B43084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scheme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(1/5)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DA7A73-C384-6823-BDA2-0ECE02AC1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6A5D-0B58-4D5F-A1F3-37F484D6AA3D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809D5371-B761-56F7-5372-F2797F2E6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0852" y="1690688"/>
            <a:ext cx="8550295" cy="5026509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694A6D8-851C-2E30-3F09-E5C2D4C81351}"/>
              </a:ext>
            </a:extLst>
          </p:cNvPr>
          <p:cNvSpPr txBox="1"/>
          <p:nvPr/>
        </p:nvSpPr>
        <p:spPr>
          <a:xfrm>
            <a:off x="838200" y="1321356"/>
            <a:ext cx="8796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DiRLoc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sentanglement 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epresentation learning for robust image forgery 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alization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898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A4AF1-8915-0E88-BEF2-B1BBF89F7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398A2FF6-B1F8-6732-DB4B-EF534CB21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979" y="1672286"/>
            <a:ext cx="3068053" cy="351509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78AB711-1B1D-313E-C385-1B6B12FF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scheme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(2/5)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23C2AD-7488-20BA-8C71-A3EA7585F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6A5D-0B58-4D5F-A1F3-37F484D6AA3D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内容占位符 4">
            <a:extLst>
              <a:ext uri="{FF2B5EF4-FFF2-40B4-BE49-F238E27FC236}">
                <a16:creationId xmlns:a16="http://schemas.microsoft.com/office/drawing/2014/main" id="{060E65E6-7610-0193-03E3-0D471E5C8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244695" y="1690688"/>
            <a:ext cx="4574218" cy="3660443"/>
          </a:xfr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663D1D1-F64E-E34C-4679-5930C0199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21" y="5351132"/>
            <a:ext cx="2211805" cy="452862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FB0AD0A1-C165-4030-752C-8460B3824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885" y="3458021"/>
            <a:ext cx="2112844" cy="59767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BDEA8FDC-5D15-F854-2045-F59E8C1F33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4033" y="3675647"/>
            <a:ext cx="324852" cy="162426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0C52F067-8343-1F29-AF13-F3E1C7241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5256" y="365125"/>
            <a:ext cx="5243657" cy="5642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888C87-DB2D-B1E3-8D14-8278D6E71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4769" y="4558388"/>
            <a:ext cx="9810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08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C3CC5-F411-6E15-374F-5B13B5D85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DEDC83-F06A-F4EB-2BC9-A8145AE1C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scheme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(3/5)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1D59D98-1E13-D989-2052-426A4E46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6A5D-0B58-4D5F-A1F3-37F484D6AA3D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6C5C6A8-32DF-29A0-2C0F-A46E49AD1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79" y="1672286"/>
            <a:ext cx="3068053" cy="35150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B4098F-C0DC-E7C3-F7C6-8D97B9DE4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885" y="3458021"/>
            <a:ext cx="2112844" cy="59767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C72FBD8-21C8-E53D-C79C-08517A24E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033" y="3675647"/>
            <a:ext cx="324852" cy="162426"/>
          </a:xfrm>
          <a:prstGeom prst="rect">
            <a:avLst/>
          </a:prstGeom>
        </p:spPr>
      </p:pic>
      <p:pic>
        <p:nvPicPr>
          <p:cNvPr id="15" name="内容占位符 6">
            <a:extLst>
              <a:ext uri="{FF2B5EF4-FFF2-40B4-BE49-F238E27FC236}">
                <a16:creationId xmlns:a16="http://schemas.microsoft.com/office/drawing/2014/main" id="{D196F0C2-CD51-81C9-4606-8FF4C45B3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021729" y="1706401"/>
            <a:ext cx="4871631" cy="4263344"/>
          </a:xfrm>
        </p:spPr>
      </p:pic>
    </p:spTree>
    <p:extLst>
      <p:ext uri="{BB962C8B-B14F-4D97-AF65-F5344CB8AC3E}">
        <p14:creationId xmlns:p14="http://schemas.microsoft.com/office/powerpoint/2010/main" val="2984456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A599D-C6C2-8F1D-A6FE-0639C3143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0D91AA-B029-872E-43FE-21D24372A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scheme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(4/5)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08BAED-8AA6-8789-6203-2C7907DB2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6A5D-0B58-4D5F-A1F3-37F484D6AA3D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2B14C7-1FCD-73C6-B8C7-5F7360FE8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822" y="4674267"/>
            <a:ext cx="659983" cy="457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EE769D6-E7F9-0C8E-998F-87ACECAEF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333" y="1690688"/>
            <a:ext cx="8547333" cy="347502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26C1D93-FFFF-0C78-1A79-1C9C1E556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7086" y="4191000"/>
            <a:ext cx="805014" cy="21793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F512C13-B3C8-47F5-C330-CA6A6D9C6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1449" y="5283482"/>
            <a:ext cx="2978151" cy="29330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4BF0AD4-F6A4-4BC8-2055-10596182AD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1449" y="5694557"/>
            <a:ext cx="4324832" cy="95567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C913CFF-938C-090D-71D4-F28023EB26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2333" y="5285158"/>
            <a:ext cx="3429117" cy="97576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3F814D0-0044-4FB2-34AB-4082915466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2822" y="6260923"/>
            <a:ext cx="4043363" cy="46069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09A3894-0330-6DCB-AA24-41CE1F9149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5256" y="368192"/>
            <a:ext cx="5375444" cy="112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76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80C59906-9A91-BB01-229D-BA38699C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333" y="2520957"/>
            <a:ext cx="8547333" cy="419441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scheme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(5/5)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6A5D-0B58-4D5F-A1F3-37F484D6AA3D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664D4E6-1DEC-33A4-9664-9B4FFB150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00" y="4002686"/>
            <a:ext cx="5376266" cy="32777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BF448E8-2870-8DE4-23A3-564784D8E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150" y="3045158"/>
            <a:ext cx="4625292" cy="767683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350D47C6-FE87-928B-495B-41BE5E0008A3}"/>
              </a:ext>
            </a:extLst>
          </p:cNvPr>
          <p:cNvSpPr txBox="1"/>
          <p:nvPr/>
        </p:nvSpPr>
        <p:spPr>
          <a:xfrm>
            <a:off x="165415" y="1487396"/>
            <a:ext cx="2863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AFB: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Artifacts Fusion Block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1DA52936-47A3-CCF1-49CB-BC6924A31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15" y="1895953"/>
            <a:ext cx="4524786" cy="19799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D9C1C04-6A71-632D-CF53-086A551F5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50" y="365125"/>
            <a:ext cx="5293716" cy="184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9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3881</TotalTime>
  <Words>149</Words>
  <Application>Microsoft Office PowerPoint</Application>
  <PresentationFormat>宽屏</PresentationFormat>
  <Paragraphs>54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等线 Light</vt:lpstr>
      <vt:lpstr>Arial</vt:lpstr>
      <vt:lpstr>Times New Roman</vt:lpstr>
      <vt:lpstr>Office 佈景主題</vt:lpstr>
      <vt:lpstr>DiRLoc: Disentanglement Representation Learning for Robust Image Forgery Localization</vt:lpstr>
      <vt:lpstr>Outline</vt:lpstr>
      <vt:lpstr>Introduction (1/2)</vt:lpstr>
      <vt:lpstr>Introduction (2/2)</vt:lpstr>
      <vt:lpstr>Proposed scheme (1/5)</vt:lpstr>
      <vt:lpstr>Proposed scheme (2/5)</vt:lpstr>
      <vt:lpstr>Proposed scheme (3/5)</vt:lpstr>
      <vt:lpstr>Proposed scheme (4/5)</vt:lpstr>
      <vt:lpstr>Proposed scheme (5/5)</vt:lpstr>
      <vt:lpstr>Experiments (1/5)</vt:lpstr>
      <vt:lpstr>Experiments (2/5)</vt:lpstr>
      <vt:lpstr>Experiments (3/5)</vt:lpstr>
      <vt:lpstr>Experiments (4/5)</vt:lpstr>
      <vt:lpstr>Experiments (5/5)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Zero-shot Referring Image Segmentation with Global-Local Context Features</dc:title>
  <dc:creator>user</dc:creator>
  <cp:lastModifiedBy>Author</cp:lastModifiedBy>
  <cp:revision>98</cp:revision>
  <dcterms:created xsi:type="dcterms:W3CDTF">2023-10-25T07:45:38Z</dcterms:created>
  <dcterms:modified xsi:type="dcterms:W3CDTF">2025-01-23T03:02:32Z</dcterms:modified>
</cp:coreProperties>
</file>